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6" r:id="rId3"/>
    <p:sldId id="263" r:id="rId4"/>
    <p:sldId id="264" r:id="rId5"/>
    <p:sldId id="265" r:id="rId6"/>
    <p:sldId id="266" r:id="rId7"/>
    <p:sldId id="267" r:id="rId8"/>
    <p:sldId id="275" r:id="rId9"/>
    <p:sldId id="276" r:id="rId10"/>
    <p:sldId id="269" r:id="rId11"/>
    <p:sldId id="287" r:id="rId12"/>
    <p:sldId id="28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FF20-93F6-4F41-841C-506A220AF1C7}" type="datetimeFigureOut">
              <a:rPr lang="en-AU" smtClean="0"/>
              <a:t>31/03/2021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79D7-1466-484F-AA14-BF616E58CF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2437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FF20-93F6-4F41-841C-506A220AF1C7}" type="datetimeFigureOut">
              <a:rPr lang="en-AU" smtClean="0"/>
              <a:t>31/03/2021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79D7-1466-484F-AA14-BF616E58CF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5252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FF20-93F6-4F41-841C-506A220AF1C7}" type="datetimeFigureOut">
              <a:rPr lang="en-AU" smtClean="0"/>
              <a:t>31/03/2021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79D7-1466-484F-AA14-BF616E58CF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7488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FF20-93F6-4F41-841C-506A220AF1C7}" type="datetimeFigureOut">
              <a:rPr lang="en-AU" smtClean="0"/>
              <a:t>31/03/2021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79D7-1466-484F-AA14-BF616E58CF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125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FF20-93F6-4F41-841C-506A220AF1C7}" type="datetimeFigureOut">
              <a:rPr lang="en-AU" smtClean="0"/>
              <a:t>31/03/2021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79D7-1466-484F-AA14-BF616E58CF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490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FF20-93F6-4F41-841C-506A220AF1C7}" type="datetimeFigureOut">
              <a:rPr lang="en-AU" smtClean="0"/>
              <a:t>31/03/2021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79D7-1466-484F-AA14-BF616E58CF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044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FF20-93F6-4F41-841C-506A220AF1C7}" type="datetimeFigureOut">
              <a:rPr lang="en-AU" smtClean="0"/>
              <a:t>31/03/2021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79D7-1466-484F-AA14-BF616E58CF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597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FF20-93F6-4F41-841C-506A220AF1C7}" type="datetimeFigureOut">
              <a:rPr lang="en-AU" smtClean="0"/>
              <a:t>31/03/2021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79D7-1466-484F-AA14-BF616E58CF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7187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FF20-93F6-4F41-841C-506A220AF1C7}" type="datetimeFigureOut">
              <a:rPr lang="en-AU" smtClean="0"/>
              <a:t>31/03/2021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79D7-1466-484F-AA14-BF616E58CF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72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FF20-93F6-4F41-841C-506A220AF1C7}" type="datetimeFigureOut">
              <a:rPr lang="en-AU" smtClean="0"/>
              <a:t>31/03/2021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79D7-1466-484F-AA14-BF616E58CF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051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FF20-93F6-4F41-841C-506A220AF1C7}" type="datetimeFigureOut">
              <a:rPr lang="en-AU" smtClean="0"/>
              <a:t>31/03/2021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79D7-1466-484F-AA14-BF616E58CF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9143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BFF20-93F6-4F41-841C-506A220AF1C7}" type="datetimeFigureOut">
              <a:rPr lang="en-AU" smtClean="0"/>
              <a:t>31/03/2021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479D7-1466-484F-AA14-BF616E58CF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751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tiff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microsoft.com/office/2007/relationships/hdphoto" Target="../media/hdphoto5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gif"/><Relationship Id="rId4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18.png"/><Relationship Id="rId7" Type="http://schemas.openxmlformats.org/officeDocument/2006/relationships/image" Target="../media/image3.tif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image" Target="../media/image12.tiff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5.png"/><Relationship Id="rId7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tiff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tiff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Joseph Hung\Documents\-tai lieu Hp 07-10-17\Mass of st Peter year  B ( 2017-2018 )\mo hinh\mo hi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Hung Doan\Pictures\hinh cut\New Folder (2)\chan nen phuc sinh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313" y="4953000"/>
            <a:ext cx="694641" cy="177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Hung Doan\Pictures\hinh cut\New Folder (2)\nen phuc sinh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978" y="3283931"/>
            <a:ext cx="545312" cy="19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1"/>
          <p:cNvSpPr txBox="1"/>
          <p:nvPr/>
        </p:nvSpPr>
        <p:spPr>
          <a:xfrm>
            <a:off x="8607634" y="4405409"/>
            <a:ext cx="254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6" name="Picture 5" descr="http://www.saveoursetters.org/Flam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864" y="3017123"/>
            <a:ext cx="1769538" cy="41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399" y="634961"/>
            <a:ext cx="8709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Easter Vigil in the Holy Night - Year 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" y="107044"/>
            <a:ext cx="88025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Ðêm</a:t>
            </a:r>
            <a:r>
              <a:rPr lang="en-A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A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A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A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A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Sinh N</a:t>
            </a:r>
            <a:r>
              <a: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A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B</a:t>
            </a:r>
            <a:endParaRPr lang="en-A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3" name="Picture 5" descr="C:\Users\Joseph Hung\Pictures\tai lieu tu Hp 07-10-17\Pictures\hinh cut\tham mo chua.tif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558929"/>
            <a:ext cx="2819400" cy="429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66799" y="5515795"/>
            <a:ext cx="7004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03/04/2021</a:t>
            </a:r>
          </a:p>
          <a:p>
            <a:pPr algn="ctr"/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Thanh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A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10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9814" y="2743200"/>
            <a:ext cx="4876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 các bà về nói với môn đệ Người và ông Phê-rô rằng Người sẽ đến </a:t>
            </a:r>
            <a:endParaRPr lang="en-US" sz="3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vi-VN" sz="3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Ga-li-lê trước các ông. </a:t>
            </a:r>
            <a:endParaRPr lang="en-US" sz="3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vi-VN" sz="3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đó, các ông sẽ được thấy Người như Người đã nói với các ông.“</a:t>
            </a:r>
            <a:r>
              <a:rPr lang="en-US" sz="3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….</a:t>
            </a:r>
            <a:endParaRPr lang="en-AU" sz="3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3808" y="533400"/>
            <a:ext cx="2971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you must go and tell his disciples and Peter, “He is going before you to Galilee; it is there you will see him, just as he told you.”….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585" y="0"/>
            <a:ext cx="3692316" cy="246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814" y="0"/>
            <a:ext cx="1448462" cy="246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Joseph Hung\Pictures\tai lieu tu Hp 07-10-17\Pictures\hinh cut\thien thanh canh mo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444" y="354681"/>
            <a:ext cx="1731587" cy="211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861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Joseph Hung\Documents\-tai lieu Hp 07-10-17\Mass of st Peter year  B ( 2017-2018 )\mo hinh\mo hinh 1\Sl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Hung Doan\Pictures\hinh cut\New Folder (2)\chan nen phuc sinh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75" y="5086077"/>
            <a:ext cx="694641" cy="177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Hung Doan\Pictures\hinh cut\New Folder (2)\nen phuc sinh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40" y="3429000"/>
            <a:ext cx="545312" cy="19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1"/>
          <p:cNvSpPr txBox="1"/>
          <p:nvPr/>
        </p:nvSpPr>
        <p:spPr>
          <a:xfrm>
            <a:off x="507895" y="4541904"/>
            <a:ext cx="254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6" name="Picture 5" descr="http://www.saveoursetters.org/Flam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873" y="3136376"/>
            <a:ext cx="1769538" cy="41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0575" y="8586"/>
            <a:ext cx="42590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Easter Vigil in the Holy Night  Year B</a:t>
            </a:r>
          </a:p>
        </p:txBody>
      </p:sp>
      <p:pic>
        <p:nvPicPr>
          <p:cNvPr id="13315" name="Picture 3" descr="C:\Users\Joseph Hung\Pictures\tai lieu tu Hp 07-10-17\Pictures\hinh cut\tham mo chua 1.tif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03241"/>
            <a:ext cx="3022200" cy="421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72000" y="-37580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Ðêm</a:t>
            </a:r>
            <a:r>
              <a:rPr lang="en-A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A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A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A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A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Sinh N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A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B</a:t>
            </a:r>
            <a:endParaRPr lang="en-A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85805" y="6172200"/>
            <a:ext cx="217239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03/04/2021</a:t>
            </a:r>
          </a:p>
        </p:txBody>
      </p:sp>
    </p:spTree>
    <p:extLst>
      <p:ext uri="{BB962C8B-B14F-4D97-AF65-F5344CB8AC3E}">
        <p14:creationId xmlns:p14="http://schemas.microsoft.com/office/powerpoint/2010/main" val="42136994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Joseph Hung\Documents\-tai lieu Hp 07-10-17\Mass of st Peter year  B ( 2017-2018 )\mo hinh\mo hinh 1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Joseph Hung\Pictures\tai lieu tu Hp 07-10-17\Pictures\hinh cut\tham mo chua 1.t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251" y="2743200"/>
            <a:ext cx="3022200" cy="421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0575" y="8586"/>
            <a:ext cx="86786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Easter Vigil in the Holy Night  Year B</a:t>
            </a:r>
          </a:p>
        </p:txBody>
      </p:sp>
      <p:sp>
        <p:nvSpPr>
          <p:cNvPr id="6" name="Rectangle 5"/>
          <p:cNvSpPr/>
          <p:nvPr/>
        </p:nvSpPr>
        <p:spPr>
          <a:xfrm>
            <a:off x="412327" y="543805"/>
            <a:ext cx="8175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Ðêm</a:t>
            </a:r>
            <a:r>
              <a:rPr lang="en-A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A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A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A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A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Sinh N</a:t>
            </a:r>
            <a:r>
              <a: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A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B</a:t>
            </a:r>
            <a:endParaRPr lang="en-A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Picture 3" descr="C:\Users\Joseph Hung\Pictures\tai lieu tu Hp 07-10-17\Pictures\hinh cut\thien thanh canh mo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" y="2568615"/>
            <a:ext cx="3346450" cy="437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Hung Doan\Pictures\hinh cut\New Folder (2)\chan nen phuc sinh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86429"/>
            <a:ext cx="694641" cy="177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Hung Doan\Pictures\hinh cut\New Folder (2)\nen phuc sinh.t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3" y="2066042"/>
            <a:ext cx="458793" cy="161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21"/>
          <p:cNvSpPr txBox="1"/>
          <p:nvPr/>
        </p:nvSpPr>
        <p:spPr>
          <a:xfrm>
            <a:off x="568629" y="2989008"/>
            <a:ext cx="25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16" name="Picture 15" descr="http://www.saveoursetters.org/Flame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906" y="1829874"/>
            <a:ext cx="1515651" cy="35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46523" y="6186953"/>
            <a:ext cx="217239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03/04/2021</a:t>
            </a:r>
            <a:endParaRPr lang="en-AU" sz="3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07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Joseph Hung\Documents\-tai lieu Hp 07-10-17\Mass of st Peter year  B ( 2017-2018 )\mo hinh\mo hinh 1\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Joseph Hung\Pictures\tai lieu tu Hp 07-10-17\Pictures\hinh cut\tham mo chua.t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9761" y="1977972"/>
            <a:ext cx="3200400" cy="488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Hung Doan\Pictures\hinh cut\New Folder (2)\chan nen phuc sinh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238" y="3532023"/>
            <a:ext cx="694641" cy="177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Hung Doan\Pictures\hinh cut\New Folder (2)\nen phuc sinh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161" y="2161504"/>
            <a:ext cx="458793" cy="161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saveoursetters.org/Flame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732" y="1916797"/>
            <a:ext cx="1515651" cy="35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21"/>
          <p:cNvSpPr txBox="1"/>
          <p:nvPr/>
        </p:nvSpPr>
        <p:spPr>
          <a:xfrm>
            <a:off x="8236220" y="3080050"/>
            <a:ext cx="25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20482" name="Picture 2" descr="C:\Users\Joseph Hung\Pictures\tai lieu tu Hp 07-10-17\Pictures\hinh cut\bible mark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19" y="62479"/>
            <a:ext cx="2971800" cy="180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00400" y="341399"/>
            <a:ext cx="341776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A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Gospel</a:t>
            </a:r>
          </a:p>
          <a:p>
            <a:pPr algn="ctr"/>
            <a:r>
              <a:rPr lang="en-A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</a:t>
            </a:r>
          </a:p>
          <a:p>
            <a:pPr algn="ctr"/>
            <a:r>
              <a:rPr lang="en-A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16:1-7</a:t>
            </a:r>
          </a:p>
          <a:p>
            <a:pPr algn="ctr"/>
            <a:r>
              <a:rPr lang="en-A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A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A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A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A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Mátcô</a:t>
            </a:r>
            <a:endParaRPr lang="en-A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16:1-7</a:t>
            </a:r>
          </a:p>
        </p:txBody>
      </p:sp>
    </p:spTree>
    <p:extLst>
      <p:ext uri="{BB962C8B-B14F-4D97-AF65-F5344CB8AC3E}">
        <p14:creationId xmlns:p14="http://schemas.microsoft.com/office/powerpoint/2010/main" val="1287963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272" y="5288340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dirty="0">
                <a:solidFill>
                  <a:srgbClr val="0070C0"/>
                </a:solidFill>
              </a:rPr>
              <a:t> </a:t>
            </a:r>
            <a:r>
              <a:rPr lang="vi-VN" sz="3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Vừa hết ngày sa-bát, bà Ma-ri-a Mác-đa-la với bà Ma-ri-a mẹ ông Gia-cô-bê, và bà Sa-lô-mê, mua dầu thơm để đi ướp xác Đức Giê-su. </a:t>
            </a:r>
            <a:endParaRPr lang="en-AU" sz="3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1078" y="0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the </a:t>
            </a:r>
            <a:r>
              <a:rPr lang="en-AU" sz="3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sabbath</a:t>
            </a:r>
            <a:r>
              <a:rPr lang="en-AU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was over, Mary of </a:t>
            </a:r>
            <a:r>
              <a:rPr lang="en-AU" sz="3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Magdala</a:t>
            </a:r>
            <a:r>
              <a:rPr lang="en-AU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Mary the mother of James, and Salome, </a:t>
            </a:r>
          </a:p>
          <a:p>
            <a:pPr algn="ctr"/>
            <a:r>
              <a:rPr lang="en-AU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bought spices with which to go and anoint him. 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65432"/>
            <a:ext cx="7467600" cy="377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776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460" y="5770717"/>
            <a:ext cx="9116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Sáng tinh sương ngày thứ nhất trong tuần, </a:t>
            </a:r>
            <a:endParaRPr lang="en-US" sz="3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vi-VN" sz="3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lúc mặt trời hé mọc, các bà ra mộ.</a:t>
            </a:r>
            <a:endParaRPr lang="en-AU" sz="3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460" y="14377"/>
            <a:ext cx="88325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very early in the morning on the first day of the week they went to the tomb, </a:t>
            </a:r>
          </a:p>
          <a:p>
            <a:pPr algn="ctr"/>
            <a:r>
              <a:rPr lang="en-AU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 as the sun was rising.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51" y="1546124"/>
            <a:ext cx="6367726" cy="422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776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626" y="5638800"/>
            <a:ext cx="88985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bà bảo nhau: "Ai sẽ lăn tảng đá </a:t>
            </a:r>
            <a:endParaRPr lang="en-US" sz="3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vi-VN" sz="3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 khỏi cửa mộ giùm ta đây?"</a:t>
            </a:r>
            <a:endParaRPr lang="en-AU" sz="3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had been saying to one another, </a:t>
            </a:r>
          </a:p>
          <a:p>
            <a:pPr algn="ctr"/>
            <a:r>
              <a:rPr lang="en-AU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‘Who will roll away the stone for us </a:t>
            </a:r>
          </a:p>
          <a:p>
            <a:pPr algn="ctr"/>
            <a:r>
              <a:rPr lang="en-AU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the entrance to the tomb?’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56988"/>
            <a:ext cx="6008283" cy="39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792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169" y="5410200"/>
            <a:ext cx="8786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Nhưng vừa ngước mắt lên, các bà đã thấy tảng đá lăn ra một bên rồi, mà tảng đá ấy lớn lắm.</a:t>
            </a:r>
            <a:endParaRPr lang="en-AU" sz="3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667" y="76200"/>
            <a:ext cx="254093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when they looked they could see that </a:t>
            </a:r>
          </a:p>
          <a:p>
            <a:pPr algn="ctr"/>
            <a:r>
              <a:rPr lang="en-AU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stone              – which was very big – had already been rolled back. </a:t>
            </a:r>
          </a:p>
        </p:txBody>
      </p:sp>
      <p:pic>
        <p:nvPicPr>
          <p:cNvPr id="4" name="Picture 1" descr="02_Jesus_Alive_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1" y="0"/>
            <a:ext cx="650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861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81600"/>
            <a:ext cx="895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 trong mộ, các bà thấy </a:t>
            </a:r>
            <a:endParaRPr lang="en-US" sz="3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vi-VN" sz="3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người thanh niên ngồi bên phải, </a:t>
            </a:r>
            <a:endParaRPr lang="en-US" sz="3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vi-VN" sz="3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mặc áo trắng; các bà hoảng sợ.</a:t>
            </a:r>
            <a:endParaRPr lang="en-AU" sz="3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-22683"/>
            <a:ext cx="8915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entering the tomb they saw a young man</a:t>
            </a:r>
          </a:p>
          <a:p>
            <a:pPr algn="ctr"/>
            <a:r>
              <a:rPr lang="en-AU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a white robe seated on the right hand side, and they were struck with amazement.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05" y="1546977"/>
            <a:ext cx="7330590" cy="368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Joseph Hung\Pictures\tai lieu tu Hp 07-10-17\Pictures\hinh cut\thien thanh canh mo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97" y="1726950"/>
            <a:ext cx="2645261" cy="345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481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81600"/>
            <a:ext cx="89253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Nhưng người thanh niên liền nói: </a:t>
            </a:r>
            <a:endParaRPr lang="en-US" sz="3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vi-VN" sz="3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"Đừng hoảng sợ! Các bà tìm Đức Giê-su Na-da-rét, Đấng bị đóng đinh chứ gì ! </a:t>
            </a:r>
            <a:endParaRPr lang="en-AU" sz="3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768" y="1569660"/>
            <a:ext cx="5794299" cy="361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0"/>
            <a:ext cx="88491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he said to them, ‘There is no need for alarm. You are looking for Jesus of Nazareth, who was crucified: </a:t>
            </a:r>
            <a:endParaRPr lang="en-AU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227" y="1569659"/>
            <a:ext cx="1541241" cy="359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Joseph Hung\Pictures\tai lieu tu Hp 07-10-17\Pictures\hinh cut\thien thanh canh mo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394" y="1981200"/>
            <a:ext cx="2471028" cy="322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347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43400" y="4678381"/>
            <a:ext cx="4724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 đã trỗi dậy rồi, không còn đây nữa.</a:t>
            </a:r>
            <a:endParaRPr lang="en-US" sz="3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vi-VN" sz="3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Chỗ đã đặt Người </a:t>
            </a:r>
            <a:endParaRPr lang="en-US" sz="3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vi-VN" sz="3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 này ! </a:t>
            </a:r>
            <a:endParaRPr lang="en-AU" sz="3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4572000"/>
            <a:ext cx="3886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has risen, he is not here. See, here is the place where they laid him. </a:t>
            </a:r>
            <a:endParaRPr lang="en-AU" sz="3200" dirty="0"/>
          </a:p>
          <a:p>
            <a:pPr lvl="0"/>
            <a:r>
              <a:rPr lang="en-AU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860" y="-17388"/>
            <a:ext cx="6938958" cy="432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83" y="-33444"/>
            <a:ext cx="1859777" cy="434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C:\Users\Joseph Hung\Pictures\tai lieu tu Hp 07-10-17\Pictures\hinh cut\thien thanh canh mo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26" y="665883"/>
            <a:ext cx="2788874" cy="364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522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493</Words>
  <Application>Microsoft Office PowerPoint</Application>
  <PresentationFormat>On-screen Show (4:3)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Hung</dc:creator>
  <cp:lastModifiedBy>An Dang</cp:lastModifiedBy>
  <cp:revision>42</cp:revision>
  <dcterms:created xsi:type="dcterms:W3CDTF">2018-01-02T00:53:22Z</dcterms:created>
  <dcterms:modified xsi:type="dcterms:W3CDTF">2021-03-31T10:01:03Z</dcterms:modified>
</cp:coreProperties>
</file>